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1CD973-6EFE-4B59-85C0-543B3F2809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27DEF-0B81-4F6C-A6D9-502C8BD34D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219482-32F6-467E-BEB7-34876C817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6579D4-78E0-44C5-AF79-8005A6E73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B029A1-029D-444B-ACF5-2B8CBAB32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5276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C900A4-A613-47C7-8D70-911CC13D6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5886096-B3DF-45A5-9D20-81959D6E1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F340C8-9350-4BDF-8D95-B6445EC9C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837100B-E931-4BB6-A9E9-BE08CDA92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28B19A9-3335-4FCD-A21D-8A17DF76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3553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54787FF-82AD-483E-8654-57CFC3740B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2F51CFB-0FFB-491D-90E3-373CF03CA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175E64-C11E-4615-951C-795E05D0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AED0E5-872D-474B-9E5F-A0C066E63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A1C1F73-2AE2-432F-9633-E4A7968A4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0520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FE698F-2D81-48E0-9DF4-7BD50C17F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D83BA1-EE0D-46AB-92F4-8CB410638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B387B1-2AB0-4D75-97FC-9B74D4997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63B399E-FDE3-4E63-80E9-10DD76913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F3FB5D-D469-42E3-86AF-9FECEFFED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369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0D4068-961D-44D4-AA46-728AA684E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0681260-0C73-414A-BEA3-344580002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0B7DB3-1FF4-4E40-80CD-5366BFE83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8CC415-C671-47CE-BB39-3104DF1A2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E64AF07-23FB-4288-8187-FE7A1F8FD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251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A63DF4-AFB6-4156-898D-46A94E520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429C8D-3EB1-45E5-AA04-5840EB591B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49402AD-ADF8-43DB-9321-7747C2D21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7F2FBFA-F5A6-4DC6-9568-5DEEC3398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85AB36D-B264-4404-9C91-296B5200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F4B06D1-7805-4444-BEDF-A7CFEE1BF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0541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60BFB0-F494-4785-BAEA-20ED170BB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F0C60D3-6770-4875-B127-999AAFED7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08A600C-6B9C-4080-8C74-0542DBF0E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BD07AF2-1330-4F16-A3DF-30332089D0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16B79CE-D411-4FED-A07E-527F75DA14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61D84D8-6424-4582-8CD3-07FFFE666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693153E-5231-4EFD-B101-B6AEE92AB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0169461-F25A-4654-B14D-4C1330B21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75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5C91FE-7AFF-4CCF-818B-C7EF90DB1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4F8FF38-E560-4C7D-93A3-E37F9AB51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590E13A-A402-4264-BAE2-F1522D368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896E5C7-9768-4D7D-A3B6-543C76ECA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8930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9D30CFE-8FD2-4EF2-80D6-34F5DDD26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FA84BBA-5723-474D-BA99-84B97956C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B30A95A-4FF7-4FF0-82D8-AF0C64887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7765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101082-0F3F-4F36-B2E5-C803F25CE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1AF8CBC-9F60-4D10-9CDE-4A38F69D5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DC61EC8-62C4-4688-91C7-4248E2555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934841A-DFC6-4D02-BC1A-140E5E71F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001116E-6512-4F07-840B-9330245D9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D929B3D-F3BF-40B2-9EDD-B6CD27482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612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B2F4-2495-4322-B72F-713D1D65F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34AC2DC-A7AB-4C26-A0A0-4F34257B19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3647254-A7F3-460D-A16A-5663448EC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85DB9AF-B6D2-461F-9AC2-06D76F661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6375C09-37CA-4CA9-B569-CA602A4D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4214DF0-58D4-4F8F-95E8-B79E1C974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435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AD7A6EE-1701-4465-BB3F-28830F750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799AA99-18D4-4C8C-AB14-B12A8E541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0F81CA-A422-4546-878E-D6B63B7B9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EC281-88C6-489D-9292-AFD83304DCFB}" type="datetimeFigureOut">
              <a:rPr lang="zh-TW" altLang="en-US" smtClean="0"/>
              <a:t>2021/12/29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19C8691-8E48-4BA8-B09F-0E0AE3A326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2DD5C83-AB9E-42D5-9C58-08E7ECCC85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0055B-5BA1-44F0-AB91-DC3E343914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208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植物 的圖片&#10;&#10;自動產生的描述">
            <a:extLst>
              <a:ext uri="{FF2B5EF4-FFF2-40B4-BE49-F238E27FC236}">
                <a16:creationId xmlns:a16="http://schemas.microsoft.com/office/drawing/2014/main" id="{B5A622C7-0D12-44AB-956C-30663E769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5049"/>
            <a:ext cx="7361852" cy="490790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3B3C184-A486-4F53-B347-B8FD170296B2}"/>
              </a:ext>
            </a:extLst>
          </p:cNvPr>
          <p:cNvSpPr/>
          <p:nvPr/>
        </p:nvSpPr>
        <p:spPr>
          <a:xfrm>
            <a:off x="4982547" y="1884784"/>
            <a:ext cx="942392" cy="5598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圖片 11" descr="一張含有 文字, 真菌 的圖片&#10;&#10;自動產生的描述">
            <a:extLst>
              <a:ext uri="{FF2B5EF4-FFF2-40B4-BE49-F238E27FC236}">
                <a16:creationId xmlns:a16="http://schemas.microsoft.com/office/drawing/2014/main" id="{FD27F0B8-D956-4C96-BB48-41961CC260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0376" y="1805467"/>
            <a:ext cx="4424664" cy="2997353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6D4E5535-DB8E-4032-9FAB-D39C5D32ED18}"/>
              </a:ext>
            </a:extLst>
          </p:cNvPr>
          <p:cNvSpPr/>
          <p:nvPr/>
        </p:nvSpPr>
        <p:spPr>
          <a:xfrm>
            <a:off x="7630376" y="1805466"/>
            <a:ext cx="4424664" cy="29973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9F0307D4-98C6-4687-A5D8-7D976700CAB0}"/>
              </a:ext>
            </a:extLst>
          </p:cNvPr>
          <p:cNvCxnSpPr>
            <a:cxnSpLocks/>
          </p:cNvCxnSpPr>
          <p:nvPr/>
        </p:nvCxnSpPr>
        <p:spPr>
          <a:xfrm flipH="1">
            <a:off x="5924940" y="1805466"/>
            <a:ext cx="6130100" cy="86701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B63BF3B4-1FD6-4217-A018-0138943DC207}"/>
              </a:ext>
            </a:extLst>
          </p:cNvPr>
          <p:cNvCxnSpPr>
            <a:cxnSpLocks/>
          </p:cNvCxnSpPr>
          <p:nvPr/>
        </p:nvCxnSpPr>
        <p:spPr>
          <a:xfrm flipH="1" flipV="1">
            <a:off x="5924939" y="2444620"/>
            <a:ext cx="6130101" cy="2358199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7538FBD4-B880-4051-9DE8-D9CA079C7F59}"/>
              </a:ext>
            </a:extLst>
          </p:cNvPr>
          <p:cNvCxnSpPr>
            <a:cxnSpLocks/>
          </p:cNvCxnSpPr>
          <p:nvPr/>
        </p:nvCxnSpPr>
        <p:spPr>
          <a:xfrm flipH="1">
            <a:off x="4982546" y="1805466"/>
            <a:ext cx="2647830" cy="86702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DA6618BC-A6DF-4873-BF5C-AD8FA0E9E37A}"/>
              </a:ext>
            </a:extLst>
          </p:cNvPr>
          <p:cNvCxnSpPr>
            <a:cxnSpLocks/>
          </p:cNvCxnSpPr>
          <p:nvPr/>
        </p:nvCxnSpPr>
        <p:spPr>
          <a:xfrm flipH="1" flipV="1">
            <a:off x="4982544" y="2444620"/>
            <a:ext cx="2647831" cy="2358199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ED199276-D4F7-48BB-BFF8-88C4C2736043}"/>
              </a:ext>
            </a:extLst>
          </p:cNvPr>
          <p:cNvSpPr txBox="1"/>
          <p:nvPr/>
        </p:nvSpPr>
        <p:spPr>
          <a:xfrm>
            <a:off x="0" y="390274"/>
            <a:ext cx="73618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/>
              <a:t>Original Image</a:t>
            </a:r>
            <a:endParaRPr lang="zh-TW" altLang="en-US" sz="32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1EEBF4EB-B59F-4462-9286-33D471C675C2}"/>
              </a:ext>
            </a:extLst>
          </p:cNvPr>
          <p:cNvSpPr txBox="1"/>
          <p:nvPr/>
        </p:nvSpPr>
        <p:spPr>
          <a:xfrm>
            <a:off x="7630375" y="1169447"/>
            <a:ext cx="4424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/>
              <a:t>Zoom in Image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9271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植物 的圖片&#10;&#10;自動產生的描述">
            <a:extLst>
              <a:ext uri="{FF2B5EF4-FFF2-40B4-BE49-F238E27FC236}">
                <a16:creationId xmlns:a16="http://schemas.microsoft.com/office/drawing/2014/main" id="{44398025-AE16-456D-931A-5BBCEFBBE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5049"/>
            <a:ext cx="7361852" cy="4907901"/>
          </a:xfrm>
          <a:prstGeom prst="rect">
            <a:avLst/>
          </a:prstGeom>
        </p:spPr>
      </p:pic>
      <p:pic>
        <p:nvPicPr>
          <p:cNvPr id="6" name="圖片 5" descr="一張含有 地圖 的圖片&#10;&#10;自動產生的描述">
            <a:extLst>
              <a:ext uri="{FF2B5EF4-FFF2-40B4-BE49-F238E27FC236}">
                <a16:creationId xmlns:a16="http://schemas.microsoft.com/office/drawing/2014/main" id="{01AE854B-935B-4F14-9B4B-DB0C100932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027" y="2024978"/>
            <a:ext cx="4459585" cy="261233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804A718-B39A-4D08-B30B-A0C873B5E0F8}"/>
              </a:ext>
            </a:extLst>
          </p:cNvPr>
          <p:cNvSpPr/>
          <p:nvPr/>
        </p:nvSpPr>
        <p:spPr>
          <a:xfrm>
            <a:off x="5122505" y="2696548"/>
            <a:ext cx="895739" cy="5598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1CE9B23-F2F0-465B-BB69-A11229AF97C4}"/>
              </a:ext>
            </a:extLst>
          </p:cNvPr>
          <p:cNvSpPr/>
          <p:nvPr/>
        </p:nvSpPr>
        <p:spPr>
          <a:xfrm>
            <a:off x="7536027" y="2024978"/>
            <a:ext cx="4459585" cy="2612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62596139-FFE4-44BD-B108-20F9CA9DCD8B}"/>
              </a:ext>
            </a:extLst>
          </p:cNvPr>
          <p:cNvCxnSpPr>
            <a:cxnSpLocks/>
          </p:cNvCxnSpPr>
          <p:nvPr/>
        </p:nvCxnSpPr>
        <p:spPr>
          <a:xfrm flipH="1">
            <a:off x="6018244" y="2024978"/>
            <a:ext cx="5977368" cy="67157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094F533E-0D5A-4AA5-AD50-1840E61E23C5}"/>
              </a:ext>
            </a:extLst>
          </p:cNvPr>
          <p:cNvCxnSpPr>
            <a:cxnSpLocks/>
          </p:cNvCxnSpPr>
          <p:nvPr/>
        </p:nvCxnSpPr>
        <p:spPr>
          <a:xfrm flipH="1" flipV="1">
            <a:off x="6018244" y="3256384"/>
            <a:ext cx="5977368" cy="1380932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E8545469-E0E7-4BEE-83A9-6275E9ACE673}"/>
              </a:ext>
            </a:extLst>
          </p:cNvPr>
          <p:cNvCxnSpPr>
            <a:cxnSpLocks/>
          </p:cNvCxnSpPr>
          <p:nvPr/>
        </p:nvCxnSpPr>
        <p:spPr>
          <a:xfrm flipH="1" flipV="1">
            <a:off x="5122506" y="3256384"/>
            <a:ext cx="2413521" cy="1380932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112899CC-ACA4-467C-99BF-F7B3C4131CF6}"/>
              </a:ext>
            </a:extLst>
          </p:cNvPr>
          <p:cNvCxnSpPr>
            <a:cxnSpLocks/>
          </p:cNvCxnSpPr>
          <p:nvPr/>
        </p:nvCxnSpPr>
        <p:spPr>
          <a:xfrm flipH="1">
            <a:off x="5122506" y="2024978"/>
            <a:ext cx="2413521" cy="67157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C026966-927F-4A6F-B097-34971C6538AD}"/>
              </a:ext>
            </a:extLst>
          </p:cNvPr>
          <p:cNvSpPr txBox="1"/>
          <p:nvPr/>
        </p:nvSpPr>
        <p:spPr>
          <a:xfrm>
            <a:off x="0" y="390274"/>
            <a:ext cx="73618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/>
              <a:t>Original Image</a:t>
            </a:r>
            <a:endParaRPr lang="zh-TW" altLang="en-US" sz="3200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71B8B131-2A04-4F52-B741-B5767E413A0F}"/>
              </a:ext>
            </a:extLst>
          </p:cNvPr>
          <p:cNvSpPr txBox="1"/>
          <p:nvPr/>
        </p:nvSpPr>
        <p:spPr>
          <a:xfrm>
            <a:off x="7536026" y="1450914"/>
            <a:ext cx="44595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/>
              <a:t>Zoom in Image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221624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10</Words>
  <Application>Microsoft Office PowerPoint</Application>
  <PresentationFormat>寬螢幕</PresentationFormat>
  <Paragraphs>4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佈景主題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瑞評 王</dc:creator>
  <cp:lastModifiedBy>瑞評 王</cp:lastModifiedBy>
  <cp:revision>3</cp:revision>
  <dcterms:created xsi:type="dcterms:W3CDTF">2021-12-29T10:56:22Z</dcterms:created>
  <dcterms:modified xsi:type="dcterms:W3CDTF">2021-12-29T11:05:59Z</dcterms:modified>
</cp:coreProperties>
</file>

<file path=docProps/thumbnail.jpeg>
</file>